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sldIdLst>
    <p:sldId id="260" r:id="rId2"/>
    <p:sldId id="257" r:id="rId3"/>
    <p:sldId id="259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590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75906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1963" y="274638"/>
            <a:ext cx="1874837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7450" y="274638"/>
            <a:ext cx="547211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600200"/>
            <a:ext cx="36734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3325" y="1600200"/>
            <a:ext cx="36734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1187450" y="274638"/>
            <a:ext cx="7499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1187450" y="1600200"/>
            <a:ext cx="74993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>
              <a:lumMod val="50000"/>
            </a:schemeClr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>
              <a:lumMod val="50000"/>
              <a:lumOff val="50000"/>
            </a:schemeClr>
          </a:solidFill>
          <a:latin typeface="+mn-lt"/>
          <a:ea typeface="ＭＳ Ｐゴシック" pitchFamily="-11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>
          <a:solidFill>
            <a:schemeClr val="tx1">
              <a:lumMod val="50000"/>
              <a:lumOff val="50000"/>
            </a:schemeClr>
          </a:solidFill>
          <a:latin typeface="+mn-lt"/>
          <a:ea typeface="ＭＳ Ｐゴシック" pitchFamily="-11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pitchFamily="-11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pitchFamily="-11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pitchFamily="-110" charset="0"/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pitchFamily="-110" charset="0"/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pitchFamily="-110" charset="0"/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pitchFamily="-110" charset="0"/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pPr eaLnBrk="1" hangingPunct="1"/>
            <a:r>
              <a:rPr lang="es-ES_tradnl" b="1" dirty="0" smtClean="0"/>
              <a:t>Título del Documento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subTitle" idx="1"/>
          </p:nvPr>
        </p:nvSpPr>
        <p:spPr>
          <a:xfrm>
            <a:off x="2428860" y="1071546"/>
            <a:ext cx="6400800" cy="500066"/>
          </a:xfrm>
        </p:spPr>
        <p:txBody>
          <a:bodyPr/>
          <a:lstStyle/>
          <a:p>
            <a:pPr algn="r" eaLnBrk="1" hangingPunct="1"/>
            <a:r>
              <a:rPr lang="es-ES_tradnl" dirty="0" smtClean="0">
                <a:solidFill>
                  <a:schemeClr val="accent3"/>
                </a:solidFill>
              </a:rPr>
              <a:t>Subtítulo del Documento</a:t>
            </a:r>
          </a:p>
        </p:txBody>
      </p:sp>
      <p:pic>
        <p:nvPicPr>
          <p:cNvPr id="4" name="Picture 2" descr="C:\Documents and Settings\rumadi00\Mis documentos\Google Drive Ruth\ibs.GRANADA\Documentación INSTITUTO\Imagen Corporativa\Material de Imagen Corporativa\Logo\Logos Buenos\Horizontal\Logo Horizontal-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786058"/>
            <a:ext cx="6091034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Índice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Listado 1</a:t>
            </a:r>
          </a:p>
          <a:p>
            <a:pPr eaLnBrk="1" hangingPunct="1"/>
            <a:r>
              <a:rPr lang="es-ES_tradnl" dirty="0" smtClean="0"/>
              <a:t>Listado 2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Presentación</a:t>
            </a:r>
            <a:endParaRPr lang="es-ES_tradnl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indent="0">
              <a:buNone/>
            </a:pPr>
            <a:r>
              <a:rPr lang="es-ES_tradnl" sz="2800" dirty="0" smtClean="0">
                <a:solidFill>
                  <a:schemeClr val="accent1"/>
                </a:solidFill>
              </a:rPr>
              <a:t>Título 1</a:t>
            </a:r>
          </a:p>
          <a:p>
            <a:pPr marL="0" indent="0">
              <a:buNone/>
            </a:pPr>
            <a:r>
              <a:rPr lang="es-ES_tradnl" dirty="0" smtClean="0"/>
              <a:t>Texto normal en párrafo. </a:t>
            </a:r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, </a:t>
            </a:r>
            <a:r>
              <a:rPr lang="es-ES" dirty="0" err="1"/>
              <a:t>consectetur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Sed </a:t>
            </a:r>
            <a:r>
              <a:rPr lang="es-ES" dirty="0" err="1"/>
              <a:t>vulputate</a:t>
            </a:r>
            <a:r>
              <a:rPr lang="es-ES" dirty="0"/>
              <a:t> </a:t>
            </a:r>
            <a:r>
              <a:rPr lang="es-ES" dirty="0" err="1"/>
              <a:t>tincidunt</a:t>
            </a:r>
            <a:r>
              <a:rPr lang="es-ES" dirty="0"/>
              <a:t> </a:t>
            </a:r>
            <a:r>
              <a:rPr lang="es-ES" dirty="0" err="1"/>
              <a:t>mattis</a:t>
            </a:r>
            <a:r>
              <a:rPr lang="es-ES" dirty="0"/>
              <a:t>. </a:t>
            </a:r>
            <a:r>
              <a:rPr lang="es-ES" dirty="0" err="1"/>
              <a:t>Vestibulum</a:t>
            </a:r>
            <a:r>
              <a:rPr lang="es-ES" dirty="0"/>
              <a:t> </a:t>
            </a:r>
            <a:r>
              <a:rPr lang="es-ES" dirty="0" err="1"/>
              <a:t>egestas</a:t>
            </a:r>
            <a:r>
              <a:rPr lang="es-ES" dirty="0"/>
              <a:t> </a:t>
            </a:r>
            <a:r>
              <a:rPr lang="es-ES" dirty="0" err="1"/>
              <a:t>pretium</a:t>
            </a:r>
            <a:r>
              <a:rPr lang="es-ES" dirty="0"/>
              <a:t> </a:t>
            </a:r>
            <a:r>
              <a:rPr lang="es-ES" dirty="0" err="1"/>
              <a:t>interdum</a:t>
            </a:r>
            <a:r>
              <a:rPr lang="es-ES" dirty="0"/>
              <a:t>. In </a:t>
            </a:r>
            <a:r>
              <a:rPr lang="es-ES" dirty="0" err="1"/>
              <a:t>rhoncus</a:t>
            </a:r>
            <a:r>
              <a:rPr lang="es-ES" dirty="0"/>
              <a:t> </a:t>
            </a:r>
            <a:r>
              <a:rPr lang="es-ES" dirty="0" err="1"/>
              <a:t>ullamcorper</a:t>
            </a:r>
            <a:r>
              <a:rPr lang="es-ES" dirty="0"/>
              <a:t> mi, id </a:t>
            </a:r>
            <a:r>
              <a:rPr lang="es-ES" dirty="0" err="1"/>
              <a:t>consequat</a:t>
            </a:r>
            <a:r>
              <a:rPr lang="es-ES" dirty="0"/>
              <a:t> mi </a:t>
            </a:r>
            <a:r>
              <a:rPr lang="es-ES" dirty="0" err="1"/>
              <a:t>eleifend</a:t>
            </a:r>
            <a:r>
              <a:rPr lang="es-ES" dirty="0"/>
              <a:t> </a:t>
            </a:r>
            <a:r>
              <a:rPr lang="es-ES" dirty="0" err="1"/>
              <a:t>vel</a:t>
            </a:r>
            <a:r>
              <a:rPr lang="es-ES" dirty="0"/>
              <a:t>. </a:t>
            </a:r>
            <a:endParaRPr lang="es-ES" dirty="0" smtClean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>
                <a:solidFill>
                  <a:schemeClr val="accent6">
                    <a:lumMod val="75000"/>
                  </a:schemeClr>
                </a:solidFill>
              </a:rPr>
              <a:t>Título </a:t>
            </a:r>
            <a:r>
              <a:rPr lang="es-ES_tradnl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  <a:p>
            <a:pPr marL="0" indent="0">
              <a:buNone/>
            </a:pPr>
            <a:r>
              <a:rPr lang="es-ES_tradnl" sz="1400" dirty="0"/>
              <a:t>Texto normal en párrafo. </a:t>
            </a:r>
            <a:r>
              <a:rPr lang="es-ES" sz="1400" dirty="0" err="1"/>
              <a:t>Lorem</a:t>
            </a:r>
            <a:r>
              <a:rPr lang="es-ES" sz="1400" dirty="0"/>
              <a:t> </a:t>
            </a:r>
            <a:r>
              <a:rPr lang="es-ES" sz="1400" dirty="0" err="1"/>
              <a:t>ipsum</a:t>
            </a:r>
            <a:r>
              <a:rPr lang="es-ES" sz="1400" dirty="0"/>
              <a:t> dolor </a:t>
            </a:r>
            <a:r>
              <a:rPr lang="es-ES" sz="1400" dirty="0" err="1"/>
              <a:t>sit</a:t>
            </a:r>
            <a:r>
              <a:rPr lang="es-ES" sz="1400" dirty="0"/>
              <a:t> </a:t>
            </a:r>
            <a:r>
              <a:rPr lang="es-ES" sz="1400" dirty="0" err="1"/>
              <a:t>amet</a:t>
            </a:r>
            <a:r>
              <a:rPr lang="es-ES" sz="1400" dirty="0"/>
              <a:t>, </a:t>
            </a:r>
            <a:r>
              <a:rPr lang="es-ES" sz="1400" dirty="0" err="1"/>
              <a:t>consectetur</a:t>
            </a:r>
            <a:r>
              <a:rPr lang="es-ES" sz="1400" dirty="0"/>
              <a:t> </a:t>
            </a:r>
            <a:r>
              <a:rPr lang="es-ES" sz="1400" dirty="0" err="1"/>
              <a:t>adipiscing</a:t>
            </a:r>
            <a:r>
              <a:rPr lang="es-ES" sz="1400" dirty="0"/>
              <a:t> </a:t>
            </a:r>
            <a:r>
              <a:rPr lang="es-ES" sz="1400" dirty="0" err="1"/>
              <a:t>elit</a:t>
            </a:r>
            <a:r>
              <a:rPr lang="es-ES" sz="1400" dirty="0"/>
              <a:t>. Sed </a:t>
            </a:r>
            <a:r>
              <a:rPr lang="es-ES" sz="1400" dirty="0" err="1"/>
              <a:t>vulputate</a:t>
            </a:r>
            <a:r>
              <a:rPr lang="es-ES" sz="1400" dirty="0"/>
              <a:t> </a:t>
            </a:r>
            <a:r>
              <a:rPr lang="es-ES" sz="1400" dirty="0" err="1"/>
              <a:t>tincidunt</a:t>
            </a:r>
            <a:r>
              <a:rPr lang="es-ES" sz="1400" dirty="0"/>
              <a:t> </a:t>
            </a:r>
            <a:r>
              <a:rPr lang="es-ES" sz="1400" dirty="0" err="1"/>
              <a:t>mattis</a:t>
            </a:r>
            <a:r>
              <a:rPr lang="es-ES" sz="1400" dirty="0"/>
              <a:t>. </a:t>
            </a:r>
            <a:r>
              <a:rPr lang="es-ES" sz="1400" dirty="0" err="1"/>
              <a:t>Vestibulum</a:t>
            </a:r>
            <a:r>
              <a:rPr lang="es-ES" sz="1400" dirty="0"/>
              <a:t> </a:t>
            </a:r>
            <a:r>
              <a:rPr lang="es-ES" sz="1400" dirty="0" err="1"/>
              <a:t>egestas</a:t>
            </a:r>
            <a:r>
              <a:rPr lang="es-ES" sz="1400" dirty="0"/>
              <a:t> </a:t>
            </a:r>
            <a:r>
              <a:rPr lang="es-ES" sz="1400" dirty="0" err="1"/>
              <a:t>pretium</a:t>
            </a:r>
            <a:r>
              <a:rPr lang="es-ES" sz="1400" dirty="0"/>
              <a:t> </a:t>
            </a:r>
            <a:r>
              <a:rPr lang="es-ES" sz="1400" dirty="0" err="1"/>
              <a:t>interdum</a:t>
            </a:r>
            <a:r>
              <a:rPr lang="es-ES" sz="1400" dirty="0"/>
              <a:t>. In </a:t>
            </a:r>
            <a:r>
              <a:rPr lang="es-ES" sz="1400" dirty="0" err="1"/>
              <a:t>rhoncus</a:t>
            </a:r>
            <a:r>
              <a:rPr lang="es-ES" sz="1400" dirty="0"/>
              <a:t> </a:t>
            </a:r>
            <a:r>
              <a:rPr lang="es-ES" sz="1400" dirty="0" err="1"/>
              <a:t>ullamcorper</a:t>
            </a:r>
            <a:r>
              <a:rPr lang="es-ES" sz="1400" dirty="0"/>
              <a:t> mi, id </a:t>
            </a:r>
            <a:r>
              <a:rPr lang="es-ES" sz="1400" dirty="0" err="1"/>
              <a:t>consequat</a:t>
            </a:r>
            <a:r>
              <a:rPr lang="es-ES" sz="1400" dirty="0"/>
              <a:t> mi </a:t>
            </a:r>
            <a:r>
              <a:rPr lang="es-ES" sz="1400" dirty="0" err="1"/>
              <a:t>eleifend</a:t>
            </a:r>
            <a:r>
              <a:rPr lang="es-ES" sz="1400" dirty="0"/>
              <a:t> </a:t>
            </a:r>
            <a:r>
              <a:rPr lang="es-ES" sz="1400" dirty="0" err="1"/>
              <a:t>vel</a:t>
            </a:r>
            <a:r>
              <a:rPr lang="es-ES" sz="1400" dirty="0"/>
              <a:t>. </a:t>
            </a:r>
          </a:p>
          <a:p>
            <a:pPr marL="0" indent="0">
              <a:buNone/>
            </a:pP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bs_pres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a de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ibs_present</Template>
  <TotalTime>10</TotalTime>
  <Words>50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ibs_present</vt:lpstr>
      <vt:lpstr>Título del Documento</vt:lpstr>
      <vt:lpstr>Índice</vt:lpstr>
      <vt:lpstr>Presentación</vt:lpstr>
    </vt:vector>
  </TitlesOfParts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del Documento</dc:title>
  <dc:creator>Ruth Maldonado</dc:creator>
  <cp:lastModifiedBy>Ruth Maldonado</cp:lastModifiedBy>
  <cp:revision>1</cp:revision>
  <dcterms:created xsi:type="dcterms:W3CDTF">2014-10-01T07:38:13Z</dcterms:created>
  <dcterms:modified xsi:type="dcterms:W3CDTF">2014-10-01T07:48:17Z</dcterms:modified>
</cp:coreProperties>
</file>